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8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07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43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3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76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587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232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82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39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00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8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51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1EC13-6951-450A-8421-B034F7298846}" type="datetimeFigureOut">
              <a:rPr lang="fr-FR" smtClean="0"/>
              <a:t>30/06/2022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4A51C-ED1F-4500-9C2F-34BA16A7BD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3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1F9C5F71-9B09-4213-B568-ED8AFAF46C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4014132"/>
            <a:ext cx="10972800" cy="1317171"/>
          </a:xfrm>
        </p:spPr>
        <p:txBody>
          <a:bodyPr/>
          <a:lstStyle/>
          <a:p>
            <a:r>
              <a:rPr lang="fr-FR" dirty="0" smtClean="0"/>
              <a:t>IFCE</a:t>
            </a:r>
          </a:p>
          <a:p>
            <a:r>
              <a:rPr lang="fr-FR" sz="2000" dirty="0" smtClean="0"/>
              <a:t>Xavier Dornier</a:t>
            </a:r>
            <a:endParaRPr lang="fr-FR" sz="20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2F44708-375A-4EE2-902D-14BA18038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Cartographie des flux – filière équine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410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C53915-381D-4B01-A7FF-12705A3A0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55" y="211727"/>
            <a:ext cx="10972800" cy="6084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Représentation du secteur Courses – sport – loisir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42" y="1175351"/>
            <a:ext cx="10310313" cy="495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8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C53915-381D-4B01-A7FF-12705A3A0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53" y="198664"/>
            <a:ext cx="10972800" cy="6084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Représentation du secteur viande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770" y="1115330"/>
            <a:ext cx="8804366" cy="510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2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51" y="352697"/>
            <a:ext cx="10082549" cy="57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21</Words>
  <Application>Microsoft Office PowerPoint</Application>
  <PresentationFormat>Grand écran</PresentationFormat>
  <Paragraphs>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Cartographie des flux – filière équine</vt:lpstr>
      <vt:lpstr>Représentation du secteur Courses – sport – loisir</vt:lpstr>
      <vt:lpstr>Représentation du secteur viande</vt:lpstr>
      <vt:lpstr>Présentation PowerPoint</vt:lpstr>
    </vt:vector>
  </TitlesOfParts>
  <Company>INRA -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Cartographie des flux – filière équine</dc:title>
  <dc:creator>Fabrice Levert</dc:creator>
  <cp:lastModifiedBy>Fabrice Levert</cp:lastModifiedBy>
  <cp:revision>2</cp:revision>
  <dcterms:created xsi:type="dcterms:W3CDTF">2022-06-30T11:38:35Z</dcterms:created>
  <dcterms:modified xsi:type="dcterms:W3CDTF">2022-06-30T11:57:33Z</dcterms:modified>
</cp:coreProperties>
</file>